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2" r:id="rId10"/>
    <p:sldId id="260" r:id="rId11"/>
    <p:sldId id="263" r:id="rId12"/>
    <p:sldId id="264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ExtraBold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2cb8f9a0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c9d7b52e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c9d7b52e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c9d7b52e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c9d7b52e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2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c9d7b52e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c9d7b52e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89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c9d7b52e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c9d7b52e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c9d7b52e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c9d7b52e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35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21212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TWO_OBJECTS_WITH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TITLE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1">
  <p:cSld name="TWO_OBJECTS_WITH_TEX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 1">
  <p:cSld name="TITLE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>
  <p:cSld name="TITLE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 1">
  <p:cSld name="2_Title Slide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 1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D64322-E603-DCDA-E003-9AF29D6A2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9" y="867525"/>
            <a:ext cx="7428042" cy="3717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 txBox="1"/>
          <p:nvPr/>
        </p:nvSpPr>
        <p:spPr>
          <a:xfrm>
            <a:off x="1275410" y="495791"/>
            <a:ext cx="616500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1 - (Distribuição de gênero 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BCBB01-4555-9475-733C-1EA6E9D1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07" y="1902677"/>
            <a:ext cx="3485113" cy="1219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589919-332D-829C-46F8-C59A65363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2" y="1639197"/>
            <a:ext cx="4187100" cy="1865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7"/>
          <p:cNvSpPr txBox="1"/>
          <p:nvPr/>
        </p:nvSpPr>
        <p:spPr>
          <a:xfrm>
            <a:off x="2048960" y="436540"/>
            <a:ext cx="48276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2 - (Média de idade)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B96940-DFF0-0CCC-8D0B-A03647B2B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3" y="1868052"/>
            <a:ext cx="3652364" cy="14073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9B60BF-25B4-F544-F8AE-26AE652A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47" y="1638217"/>
            <a:ext cx="3971028" cy="18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7"/>
          <p:cNvSpPr txBox="1"/>
          <p:nvPr/>
        </p:nvSpPr>
        <p:spPr>
          <a:xfrm>
            <a:off x="-200722" y="232364"/>
            <a:ext cx="90993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3 - (Quantidade de leads por grau de escolaridade)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4D42C2-DECB-2256-D7C8-A0CB09E2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151" y="2144282"/>
            <a:ext cx="3324340" cy="13233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50E3DFA-56E9-4043-511C-C75F741B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4014"/>
            <a:ext cx="5618151" cy="18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8"/>
          <p:cNvSpPr txBox="1"/>
          <p:nvPr/>
        </p:nvSpPr>
        <p:spPr>
          <a:xfrm>
            <a:off x="1276792" y="349725"/>
            <a:ext cx="637294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4 - (Médias de </a:t>
            </a:r>
            <a:r>
              <a:rPr lang="pt-BR" sz="2400" dirty="0" err="1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watched</a:t>
            </a: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4298D3-3DE6-F92D-F3CE-95E613C8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701" y="1809643"/>
            <a:ext cx="3282683" cy="15242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68AA4E-B3B9-CFF9-5E71-281A38502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44" y="1369771"/>
            <a:ext cx="3588684" cy="2403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 txBox="1"/>
          <p:nvPr/>
        </p:nvSpPr>
        <p:spPr>
          <a:xfrm>
            <a:off x="-483219" y="311125"/>
            <a:ext cx="905479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5 - (Quantidade de ligações atendidas por plataforma)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EC826-AD92-96EE-51D3-B83080333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54" y="1809642"/>
            <a:ext cx="3538653" cy="162853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F561F30-DD26-1F75-3194-B09E077D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7" y="1861800"/>
            <a:ext cx="500206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6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1634E-C1E7-BBB7-800B-6A63F60D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Complemento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05C0D7-A712-D379-609A-428C1FDD0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final eu arrumei as cores e os títulos para ficar parecido com a dashboard do case. </a:t>
            </a:r>
          </a:p>
        </p:txBody>
      </p:sp>
    </p:spTree>
    <p:extLst>
      <p:ext uri="{BB962C8B-B14F-4D97-AF65-F5344CB8AC3E}">
        <p14:creationId xmlns:p14="http://schemas.microsoft.com/office/powerpoint/2010/main" val="37217371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</Words>
  <Application>Microsoft Office PowerPoint</Application>
  <PresentationFormat>Apresentação na tela (16:9)</PresentationFormat>
  <Paragraphs>11</Paragraphs>
  <Slides>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9</vt:i4>
      </vt:variant>
    </vt:vector>
  </HeadingPairs>
  <TitlesOfParts>
    <vt:vector size="22" baseType="lpstr">
      <vt:lpstr>Arial</vt:lpstr>
      <vt:lpstr>Calibri</vt:lpstr>
      <vt:lpstr>Raleway ExtraBold</vt:lpstr>
      <vt:lpstr>Montserrat ExtraBold</vt:lpstr>
      <vt:lpstr>Raleway</vt:lpstr>
      <vt:lpstr>Roboto</vt:lpstr>
      <vt:lpstr>Montserrat Medium</vt:lpstr>
      <vt:lpstr>Montserrat Black</vt:lpstr>
      <vt:lpstr>Montserrat</vt:lpstr>
      <vt:lpstr>Simple Light</vt:lpstr>
      <vt:lpstr>Simple Light</vt:lpstr>
      <vt:lpstr>Tema Oficial Slides DNC 2022</vt:lpstr>
      <vt:lpstr>DNC 2024</vt:lpstr>
      <vt:lpstr>Apresentação do PowerPoint</vt:lpstr>
      <vt:lpstr>Apresentação do PowerPoint</vt:lpstr>
      <vt:lpstr>Dashboard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Complemento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Filipe Magalhães Moreira</cp:lastModifiedBy>
  <cp:revision>3</cp:revision>
  <dcterms:modified xsi:type="dcterms:W3CDTF">2024-06-23T21:51:01Z</dcterms:modified>
</cp:coreProperties>
</file>